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:p15="http://schemas.microsoft.com/office/powerpoint/2012/main" xmlns="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200" d="100"/>
          <a:sy n="200" d="100"/>
        </p:scale>
        <p:origin x="-78" y="3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</a:t>
            </a:r>
            <a:r>
              <a:rPr lang="ru-RU" sz="623">
                <a:solidFill>
                  <a:srgbClr val="0070C0"/>
                </a:solidFill>
              </a:rPr>
              <a:t>навигатор </a:t>
            </a:r>
            <a:r>
              <a:rPr lang="ru-RU" sz="623" smtClean="0">
                <a:solidFill>
                  <a:srgbClr val="0070C0"/>
                </a:solidFill>
              </a:rPr>
              <a:t>66</a:t>
            </a:r>
            <a:r>
              <a:rPr lang="en-US" sz="623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17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9236</TotalTime>
  <Words>859</Words>
  <Application>Microsoft Office PowerPoint</Application>
  <PresentationFormat>Лист A4 (210x297 мм)</PresentationFormat>
  <Paragraphs>71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111</cp:lastModifiedBy>
  <cp:revision>309</cp:revision>
  <dcterms:created xsi:type="dcterms:W3CDTF">2010-08-25T03:43:27Z</dcterms:created>
  <dcterms:modified xsi:type="dcterms:W3CDTF">2019-04-19T14:11:32Z</dcterms:modified>
</cp:coreProperties>
</file>